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2" r:id="rId2"/>
    <p:sldId id="264" r:id="rId3"/>
    <p:sldId id="271" r:id="rId4"/>
    <p:sldId id="267" r:id="rId5"/>
    <p:sldId id="258" r:id="rId6"/>
    <p:sldId id="272" r:id="rId7"/>
    <p:sldId id="268" r:id="rId8"/>
    <p:sldId id="269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16C"/>
    <a:srgbClr val="001545"/>
    <a:srgbClr val="FBFBFD"/>
    <a:srgbClr val="F6F9E7"/>
    <a:srgbClr val="F9F9E5"/>
    <a:srgbClr val="F9FBEF"/>
    <a:srgbClr val="FF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5" autoAdjust="0"/>
    <p:restoredTop sz="78407"/>
  </p:normalViewPr>
  <p:slideViewPr>
    <p:cSldViewPr snapToGrid="0">
      <p:cViewPr varScale="1">
        <p:scale>
          <a:sx n="59" d="100"/>
          <a:sy n="59" d="100"/>
        </p:scale>
        <p:origin x="15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82189-6C1C-ED4A-B875-9393F5C45C78}" type="datetimeFigureOut">
              <a:rPr kumimoji="1" lang="ko-KR" altLang="en-US" smtClean="0"/>
              <a:t>2019-08-06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D7C60-D33D-8F40-BD89-BDCAE32029D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48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android:onClick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="play”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ko-KR" dirty="0" err="1"/>
              <a:t>Onclick</a:t>
            </a:r>
            <a:r>
              <a:rPr kumimoji="1" lang="en-US" altLang="ko-KR" baseline="0" dirty="0"/>
              <a:t> </a:t>
            </a:r>
            <a:r>
              <a:rPr kumimoji="1" lang="ko-KR" altLang="en-US" baseline="0" dirty="0"/>
              <a:t>을 누르면 </a:t>
            </a:r>
            <a:r>
              <a:rPr kumimoji="1" lang="en-US" altLang="ko-KR" baseline="0" dirty="0"/>
              <a:t>play </a:t>
            </a:r>
            <a:r>
              <a:rPr kumimoji="1" lang="ko-KR" altLang="en-US" baseline="0" dirty="0"/>
              <a:t>메소드 실행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D7C60-D33D-8F40-BD89-BDCAE32029D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3357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android:onClick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="play”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ko-KR" dirty="0" err="1"/>
              <a:t>Onclick</a:t>
            </a:r>
            <a:r>
              <a:rPr kumimoji="1" lang="en-US" altLang="ko-KR" baseline="0" dirty="0"/>
              <a:t> </a:t>
            </a:r>
            <a:r>
              <a:rPr kumimoji="1" lang="ko-KR" altLang="en-US" baseline="0" dirty="0"/>
              <a:t>을 누르면 </a:t>
            </a:r>
            <a:r>
              <a:rPr kumimoji="1" lang="en-US" altLang="ko-KR" baseline="0" dirty="0"/>
              <a:t>play </a:t>
            </a:r>
            <a:r>
              <a:rPr kumimoji="1" lang="ko-KR" altLang="en-US" baseline="0" dirty="0"/>
              <a:t>메소드 실행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D7C60-D33D-8F40-BD89-BDCAE32029D6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1660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Xml</a:t>
            </a:r>
            <a:r>
              <a:rPr kumimoji="1" lang="en-US" altLang="ko-KR" baseline="0" dirty="0"/>
              <a:t> </a:t>
            </a:r>
            <a:r>
              <a:rPr kumimoji="1" lang="ko-KR" altLang="en-US" baseline="0" dirty="0"/>
              <a:t>의 버튼을 백그라운드 속성을 활용하여 버튼을 그림으로 하였음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ACTION_DOWN</a:t>
            </a:r>
            <a:r>
              <a:rPr kumimoji="1" lang="ko-KR" altLang="en-US" dirty="0"/>
              <a:t>을 하면 버튼이 회색으로 변경</a:t>
            </a:r>
            <a:endParaRPr kumimoji="1" lang="en-US" altLang="ko-KR" dirty="0"/>
          </a:p>
          <a:p>
            <a:r>
              <a:rPr kumimoji="1" lang="en-US" altLang="ko-KR" dirty="0"/>
              <a:t>ACTION_UP</a:t>
            </a:r>
            <a:r>
              <a:rPr kumimoji="1" lang="ko-KR" altLang="en-US" dirty="0"/>
              <a:t>을 하면 원래 색인 노란색으로 변경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D7C60-D33D-8F40-BD89-BDCAE32029D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29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27462-41D3-458C-9CEB-55CAC5B6F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9CC6D2-E3B4-44B2-8FB3-CCF25BDAB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14071D-BD67-4957-A015-9D408763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F9F948-E1A6-452E-8868-352C41091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15E604-654F-489D-A0B1-DB339E81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2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4CB4-8F6E-45A4-92C5-90B5E255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B83947-CCCE-4DC2-B76C-FE895887D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48071F-F457-493E-8D08-283EB47C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294377-676E-41B5-AFB8-BE0FB88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4693A-3558-4D18-A731-E4A379E5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18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24F80B-34D5-4683-8598-9C174E64F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BF8848-74B7-44AE-BD86-5EFCA4789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8485C-3B72-4773-A033-12457E5C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70E34-C253-4BCD-8CC2-2B03B3A3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2EB531-422D-411B-B381-762D3AAC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46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27412-E0C3-44B0-8CB0-7F7E4D22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8D16C-A6BC-4C7E-9B5D-0EC86E220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C75D8A-456B-4EED-BDC6-449B3DB7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9FB81B-525A-4656-8B4C-D1B1A72C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5285-7F21-42F6-B46A-AB6DAB1C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9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AE90-FC4B-44EF-AAA5-C38EE6C7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4D42E8-4F76-45BD-9EA8-94BAB38D3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E930F-0C28-43B2-B150-03E7C200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6142D5-A26B-4922-88D9-28F50253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CD311E-E492-4CF6-8420-C15F4EBE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6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5A1C7-A4C2-4FAF-A05E-3CFBBCBE1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B3CB12-F42A-4A75-9E1B-BB25355EB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DF50C6-5C30-455F-B914-EAED886A7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29CD7-D386-4C9F-BF32-8766F836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B4DE55-DA63-4D1E-8CBD-0A3391F3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247CD5-AA3C-4728-BEBC-DB6BEE1F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03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A2A7-C670-4F7D-9347-16DA6018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6DCDF8-1266-44F9-9108-E1444A85C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17408D-9058-4EBF-B62C-B1D2A78D5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0B113E-7EED-4868-AFD3-6C85836F4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C2B519-EFCF-41A5-9438-629606ACB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3DE2E4-4229-4BEF-8B15-F688E893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B80116-0A78-42DD-99DD-BD2214E2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5FA250-4442-426C-91E4-A5913BFA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33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A1140-74D3-4C9F-AC28-E5F18222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B53D08-650C-45D0-854A-CD125705A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3D3342-BDC4-4355-A8E9-1A55CFB9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43E1DD-4B7D-4785-A339-4410195C3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36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EC3F42-FB5F-4B4E-AB67-CA733C59A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CD58AB-35CE-4903-9FA8-22120CBA3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ED04CD-7680-4474-BC19-7EF61394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75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C8542-06AC-48ED-8BCB-02C1E560C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10178-F2DB-455E-BE6C-191240835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6C522A-5AE9-4A6C-91D6-99EF80DF3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38CE3-469E-4BE0-910C-AD0F8899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F25591-53A7-4CAC-9B5B-17DE593CD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820157-53CF-4E83-A9D5-18B40EE0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0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3F667-6125-4304-B5EB-26A71074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0B7D18-CCA4-4E3E-9B83-DD8856ABF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35331A-0216-401B-8DA9-5DB4341C2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CD9847-403D-45D2-BED8-1486FBA6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DDF7E-F7B5-4B95-B6BB-0ABD7ACD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D45FA6-2904-43B6-800F-0EB90B15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634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C7A380-FD08-4AEF-8B15-A114924C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05BB3A-80D4-401E-AB67-CB71C9433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EEE4C-BD05-4631-86BC-D947799D7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BC26-1895-420E-B690-D19FE18246BC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52FCC3-1C16-40E0-BBC9-0656F803B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5BACFF-AF6D-4981-BBFE-BB28060B1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4748" y="1400743"/>
            <a:ext cx="2920180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2549013" y="1644281"/>
            <a:ext cx="7093974" cy="2544261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latin typeface="Nanum Gothic" charset="-127"/>
                <a:ea typeface="Nanum Gothic" charset="-127"/>
                <a:cs typeface="Nanum Gothic" charset="-127"/>
              </a:rPr>
              <a:t>My Special Calculator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Nanum Gothic" charset="-127"/>
                <a:ea typeface="Nanum Gothic" charset="-127"/>
                <a:cs typeface="Nanum Gothic" charset="-127"/>
              </a:rPr>
              <a:t>3</a:t>
            </a:r>
            <a:r>
              <a:rPr lang="ko-KR" altLang="en-US" sz="2000" dirty="0">
                <a:latin typeface="Nanum Gothic" charset="-127"/>
                <a:ea typeface="Nanum Gothic" charset="-127"/>
                <a:cs typeface="Nanum Gothic" charset="-127"/>
              </a:rPr>
              <a:t>팀 문정연 서지희 최연준 황효진</a:t>
            </a:r>
            <a:endParaRPr lang="en-US" altLang="ko-KR" sz="20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9320981" y="4438915"/>
            <a:ext cx="2871020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A839FBD-3954-4771-9333-B08E45F4D7B3}"/>
              </a:ext>
            </a:extLst>
          </p:cNvPr>
          <p:cNvCxnSpPr>
            <a:cxnSpLocks/>
          </p:cNvCxnSpPr>
          <p:nvPr/>
        </p:nvCxnSpPr>
        <p:spPr>
          <a:xfrm flipV="1">
            <a:off x="2286001" y="1002892"/>
            <a:ext cx="0" cy="1474837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EE05497-D526-4EBF-947D-A392DC48EA4C}"/>
              </a:ext>
            </a:extLst>
          </p:cNvPr>
          <p:cNvCxnSpPr>
            <a:cxnSpLocks/>
          </p:cNvCxnSpPr>
          <p:nvPr/>
        </p:nvCxnSpPr>
        <p:spPr>
          <a:xfrm flipV="1">
            <a:off x="9881420" y="2698955"/>
            <a:ext cx="0" cy="2308123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253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4748" y="1400743"/>
            <a:ext cx="2920180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2549013" y="1644281"/>
            <a:ext cx="7093974" cy="2544261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4000" b="1" dirty="0">
                <a:latin typeface="Nanum Gothic" charset="-127"/>
                <a:ea typeface="Nanum Gothic" charset="-127"/>
                <a:cs typeface="Nanum Gothic" charset="-127"/>
              </a:rPr>
              <a:t>감사합니다</a:t>
            </a:r>
            <a:endParaRPr lang="en-US" altLang="ko-KR" sz="40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9320981" y="4438915"/>
            <a:ext cx="2871020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A839FBD-3954-4771-9333-B08E45F4D7B3}"/>
              </a:ext>
            </a:extLst>
          </p:cNvPr>
          <p:cNvCxnSpPr>
            <a:cxnSpLocks/>
          </p:cNvCxnSpPr>
          <p:nvPr/>
        </p:nvCxnSpPr>
        <p:spPr>
          <a:xfrm flipV="1">
            <a:off x="2286001" y="1002892"/>
            <a:ext cx="0" cy="1474837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EE05497-D526-4EBF-947D-A392DC48EA4C}"/>
              </a:ext>
            </a:extLst>
          </p:cNvPr>
          <p:cNvCxnSpPr>
            <a:cxnSpLocks/>
          </p:cNvCxnSpPr>
          <p:nvPr/>
        </p:nvCxnSpPr>
        <p:spPr>
          <a:xfrm flipV="1">
            <a:off x="9881420" y="2698955"/>
            <a:ext cx="0" cy="2308123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324467" y="1031679"/>
            <a:ext cx="7978875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A839FBD-3954-4771-9333-B08E45F4D7B3}"/>
              </a:ext>
            </a:extLst>
          </p:cNvPr>
          <p:cNvCxnSpPr>
            <a:cxnSpLocks/>
          </p:cNvCxnSpPr>
          <p:nvPr/>
        </p:nvCxnSpPr>
        <p:spPr>
          <a:xfrm flipV="1">
            <a:off x="973397" y="633472"/>
            <a:ext cx="501442" cy="796413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22968F0-42AB-428C-91E1-DF77B02A6C74}"/>
              </a:ext>
            </a:extLst>
          </p:cNvPr>
          <p:cNvCxnSpPr>
            <a:cxnSpLocks/>
          </p:cNvCxnSpPr>
          <p:nvPr/>
        </p:nvCxnSpPr>
        <p:spPr>
          <a:xfrm flipH="1">
            <a:off x="4002904" y="6473833"/>
            <a:ext cx="7854799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E8CC4C-26E8-4BFC-B58A-D261537A8353}"/>
              </a:ext>
            </a:extLst>
          </p:cNvPr>
          <p:cNvCxnSpPr>
            <a:cxnSpLocks/>
          </p:cNvCxnSpPr>
          <p:nvPr/>
        </p:nvCxnSpPr>
        <p:spPr>
          <a:xfrm flipH="1">
            <a:off x="210223" y="6473833"/>
            <a:ext cx="76317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상자 4"/>
          <p:cNvSpPr txBox="1"/>
          <p:nvPr/>
        </p:nvSpPr>
        <p:spPr>
          <a:xfrm>
            <a:off x="1474839" y="1695888"/>
            <a:ext cx="32164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400" dirty="0">
                <a:latin typeface="Nanum Gothic" charset="-127"/>
                <a:ea typeface="Nanum Gothic" charset="-127"/>
                <a:cs typeface="Nanum Gothic" charset="-127"/>
              </a:rPr>
              <a:t>사칙연산 기능</a:t>
            </a:r>
            <a:endParaRPr kumimoji="1" lang="en-US" altLang="ko-KR" sz="24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400" dirty="0">
                <a:latin typeface="Nanum Gothic" charset="-127"/>
                <a:ea typeface="Nanum Gothic" charset="-127"/>
                <a:cs typeface="Nanum Gothic" charset="-127"/>
              </a:rPr>
              <a:t>숫자 효과음 </a:t>
            </a:r>
            <a:endParaRPr kumimoji="1" lang="en-US" altLang="ko-KR" sz="24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400" dirty="0">
                <a:latin typeface="Nanum Gothic" charset="-127"/>
                <a:ea typeface="Nanum Gothic" charset="-127"/>
                <a:cs typeface="Nanum Gothic" charset="-127"/>
              </a:rPr>
              <a:t>흔들어 초기화 기능</a:t>
            </a:r>
            <a:endParaRPr kumimoji="1" lang="en-US" altLang="ko-KR" sz="24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400" dirty="0">
                <a:latin typeface="Nanum Gothic" charset="-127"/>
                <a:ea typeface="Nanum Gothic" charset="-127"/>
                <a:cs typeface="Nanum Gothic" charset="-127"/>
              </a:rPr>
              <a:t>그래픽 디자인</a:t>
            </a:r>
            <a:endParaRPr kumimoji="1" lang="en-US" altLang="ko-KR" sz="24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400" dirty="0">
                <a:latin typeface="Nanum Gothic" charset="-127"/>
                <a:ea typeface="Nanum Gothic" charset="-127"/>
                <a:cs typeface="Nanum Gothic" charset="-127"/>
              </a:rPr>
              <a:t>팁 버튼 탑재</a:t>
            </a:r>
            <a:endParaRPr kumimoji="1" lang="en-US" altLang="ko-KR" sz="24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ko-KR" altLang="en-US" sz="24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1474839" y="357646"/>
            <a:ext cx="2064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/>
              <a:t>구현 기능</a:t>
            </a:r>
          </a:p>
        </p:txBody>
      </p:sp>
    </p:spTree>
    <p:extLst>
      <p:ext uri="{BB962C8B-B14F-4D97-AF65-F5344CB8AC3E}">
        <p14:creationId xmlns:p14="http://schemas.microsoft.com/office/powerpoint/2010/main" val="2988977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4748" y="427350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-14748" y="125191"/>
            <a:ext cx="7093974" cy="692806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b="1" dirty="0"/>
              <a:t>     </a:t>
            </a:r>
            <a:r>
              <a:rPr lang="ko-KR" altLang="en-US" sz="2400" b="1" dirty="0"/>
              <a:t>계산기 화면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11708933" y="427350"/>
            <a:ext cx="272845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FAACA5-1780-4E45-AE9F-987DF62447F5}"/>
              </a:ext>
            </a:extLst>
          </p:cNvPr>
          <p:cNvCxnSpPr>
            <a:cxnSpLocks/>
          </p:cNvCxnSpPr>
          <p:nvPr/>
        </p:nvCxnSpPr>
        <p:spPr>
          <a:xfrm flipH="1">
            <a:off x="0" y="6488583"/>
            <a:ext cx="483068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811F4B3-2023-40AC-A3CF-68A13DFCC1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15" b="7368"/>
          <a:stretch/>
        </p:blipFill>
        <p:spPr>
          <a:xfrm>
            <a:off x="4355446" y="590639"/>
            <a:ext cx="3359089" cy="581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7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938471" y="501607"/>
            <a:ext cx="2315057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dirty="0">
                <a:latin typeface="Nanum Gothic" charset="-127"/>
                <a:ea typeface="Nanum Gothic" charset="-127"/>
                <a:cs typeface="Nanum Gothic" charset="-127"/>
              </a:rPr>
              <a:t>사칙연산 코드</a:t>
            </a:r>
            <a:endParaRPr kumimoji="1" lang="en-US" altLang="ko-KR" sz="28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28" y="1276958"/>
            <a:ext cx="5614032" cy="51724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06" y="2898476"/>
            <a:ext cx="6065522" cy="1168175"/>
          </a:xfrm>
          <a:prstGeom prst="rect">
            <a:avLst/>
          </a:prstGeom>
        </p:spPr>
      </p:pic>
      <p:sp>
        <p:nvSpPr>
          <p:cNvPr id="9" name="액자 8"/>
          <p:cNvSpPr/>
          <p:nvPr/>
        </p:nvSpPr>
        <p:spPr>
          <a:xfrm>
            <a:off x="4029614" y="1982783"/>
            <a:ext cx="1284258" cy="29459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/>
          <p:cNvSpPr/>
          <p:nvPr/>
        </p:nvSpPr>
        <p:spPr>
          <a:xfrm>
            <a:off x="2312971" y="6161442"/>
            <a:ext cx="3631997" cy="30861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115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718860" y="501607"/>
            <a:ext cx="275428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dirty="0">
                <a:latin typeface="Nanum Gothic" charset="-127"/>
                <a:ea typeface="Nanum Gothic" charset="-127"/>
                <a:cs typeface="Nanum Gothic" charset="-127"/>
              </a:rPr>
              <a:t>숫자 효과음 코드</a:t>
            </a:r>
            <a:endParaRPr kumimoji="1" lang="en-US" altLang="ko-KR" sz="28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495" y="2267526"/>
            <a:ext cx="6692900" cy="36449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61495" y="1639261"/>
            <a:ext cx="6805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b="1" dirty="0" err="1">
                <a:solidFill>
                  <a:srgbClr val="0070C0"/>
                </a:solidFill>
              </a:rPr>
              <a:t>Main.java</a:t>
            </a:r>
            <a:endParaRPr lang="en-US" altLang="ko-KR" b="1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b="1" dirty="0" err="1">
                <a:solidFill>
                  <a:srgbClr val="0070C0"/>
                </a:solidFill>
              </a:rPr>
              <a:t>android:onClick</a:t>
            </a:r>
            <a:r>
              <a:rPr lang="en-US" altLang="ko-KR" b="1" dirty="0">
                <a:solidFill>
                  <a:srgbClr val="0070C0"/>
                </a:solidFill>
              </a:rPr>
              <a:t>="play”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ko-KR" dirty="0" err="1">
                <a:solidFill>
                  <a:srgbClr val="0070C0"/>
                </a:solidFill>
              </a:rPr>
              <a:t>onClick</a:t>
            </a:r>
            <a:r>
              <a:rPr kumimoji="1" lang="en-US" altLang="ko-KR" dirty="0">
                <a:solidFill>
                  <a:srgbClr val="0070C0"/>
                </a:solidFill>
              </a:rPr>
              <a:t> </a:t>
            </a:r>
            <a:r>
              <a:rPr kumimoji="1" lang="ko-KR" altLang="en-US" dirty="0">
                <a:solidFill>
                  <a:srgbClr val="0070C0"/>
                </a:solidFill>
              </a:rPr>
              <a:t>을 누르면 </a:t>
            </a:r>
            <a:r>
              <a:rPr kumimoji="1" lang="en-US" altLang="ko-KR" dirty="0">
                <a:solidFill>
                  <a:srgbClr val="0070C0"/>
                </a:solidFill>
              </a:rPr>
              <a:t>play </a:t>
            </a:r>
            <a:r>
              <a:rPr kumimoji="1" lang="ko-KR" altLang="en-US" dirty="0">
                <a:solidFill>
                  <a:srgbClr val="0070C0"/>
                </a:solidFill>
              </a:rPr>
              <a:t>메소드 실행 </a:t>
            </a:r>
          </a:p>
        </p:txBody>
      </p:sp>
      <p:sp>
        <p:nvSpPr>
          <p:cNvPr id="9" name="액자 8"/>
          <p:cNvSpPr/>
          <p:nvPr/>
        </p:nvSpPr>
        <p:spPr>
          <a:xfrm>
            <a:off x="1161495" y="1965936"/>
            <a:ext cx="2996437" cy="31965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09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718860" y="501607"/>
            <a:ext cx="275428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dirty="0">
                <a:latin typeface="Nanum Gothic" charset="-127"/>
                <a:ea typeface="Nanum Gothic" charset="-127"/>
                <a:cs typeface="Nanum Gothic" charset="-127"/>
              </a:rPr>
              <a:t>숫자 효과음 코드</a:t>
            </a:r>
            <a:endParaRPr kumimoji="1" lang="en-US" altLang="ko-KR" sz="28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69120" y="1473295"/>
            <a:ext cx="6805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dirty="0" err="1">
                <a:solidFill>
                  <a:srgbClr val="0070C0"/>
                </a:solidFill>
              </a:rPr>
              <a:t>SoundManager.java</a:t>
            </a:r>
            <a:r>
              <a:rPr kumimoji="1" lang="ko-KR" altLang="en-US" dirty="0">
                <a:solidFill>
                  <a:srgbClr val="0070C0"/>
                </a:solidFill>
              </a:rPr>
              <a:t>에서 사운드 기능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120" y="2092159"/>
            <a:ext cx="7496144" cy="4316293"/>
          </a:xfrm>
          <a:prstGeom prst="rect">
            <a:avLst/>
          </a:prstGeom>
        </p:spPr>
      </p:pic>
      <p:sp>
        <p:nvSpPr>
          <p:cNvPr id="9" name="액자 8"/>
          <p:cNvSpPr/>
          <p:nvPr/>
        </p:nvSpPr>
        <p:spPr>
          <a:xfrm>
            <a:off x="2268958" y="4968815"/>
            <a:ext cx="6788778" cy="27604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317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549744" y="501607"/>
            <a:ext cx="309251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>
                <a:latin typeface="Nanum Gothic" charset="-127"/>
                <a:ea typeface="Nanum Gothic" charset="-127"/>
                <a:cs typeface="Nanum Gothic" charset="-127"/>
              </a:rPr>
              <a:t>흔들어 초기화 코드</a:t>
            </a:r>
            <a:endParaRPr kumimoji="1" lang="en-US" altLang="ko-KR" sz="28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823" y="1276906"/>
            <a:ext cx="6255343" cy="5189091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2518912" y="4004840"/>
            <a:ext cx="2299583" cy="23935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2518912" y="5234746"/>
            <a:ext cx="1120342" cy="699679"/>
          </a:xfrm>
          <a:prstGeom prst="frame">
            <a:avLst>
              <a:gd name="adj1" fmla="val 510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02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549744" y="501607"/>
            <a:ext cx="3092513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dirty="0">
                <a:latin typeface="Nanum Gothic" charset="-127"/>
                <a:ea typeface="Nanum Gothic" charset="-127"/>
                <a:cs typeface="Nanum Gothic" charset="-127"/>
              </a:rPr>
              <a:t>그래픽 디자인 코드</a:t>
            </a:r>
            <a:endParaRPr kumimoji="1" lang="en-US" altLang="ko-KR" sz="28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6605"/>
          <a:stretch/>
        </p:blipFill>
        <p:spPr>
          <a:xfrm>
            <a:off x="5091205" y="2245086"/>
            <a:ext cx="6565926" cy="40388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05" y="1276096"/>
            <a:ext cx="4648200" cy="1924050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793630" y="2536166"/>
            <a:ext cx="4297575" cy="306108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4129108" y="1775591"/>
            <a:ext cx="752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dirty="0">
                <a:solidFill>
                  <a:srgbClr val="0070C0"/>
                </a:solidFill>
              </a:rPr>
              <a:t>Xml </a:t>
            </a:r>
            <a:r>
              <a:rPr kumimoji="1" lang="ko-KR" altLang="en-US" dirty="0">
                <a:solidFill>
                  <a:srgbClr val="0070C0"/>
                </a:solidFill>
              </a:rPr>
              <a:t>의 버튼을 백그라운드 속성을 활용하여 버튼을 그림으로 하였음</a:t>
            </a:r>
            <a:endParaRPr kumimoji="1" lang="en-US" altLang="ko-KR" dirty="0">
              <a:solidFill>
                <a:srgbClr val="0070C0"/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591586" y="3790802"/>
            <a:ext cx="535915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dirty="0">
                <a:solidFill>
                  <a:srgbClr val="0070C0"/>
                </a:solidFill>
              </a:rPr>
              <a:t>버튼을 누르면 </a:t>
            </a:r>
            <a:r>
              <a:rPr kumimoji="1" lang="en-US" altLang="ko-KR" dirty="0" err="1">
                <a:solidFill>
                  <a:srgbClr val="0070C0"/>
                </a:solidFill>
              </a:rPr>
              <a:t>setOnTouchListener</a:t>
            </a:r>
            <a:r>
              <a:rPr kumimoji="1" lang="en-US" altLang="ko-KR" dirty="0">
                <a:solidFill>
                  <a:srgbClr val="0070C0"/>
                </a:solidFill>
              </a:rPr>
              <a:t> </a:t>
            </a:r>
            <a:r>
              <a:rPr kumimoji="1" lang="ko-KR" altLang="en-US" dirty="0">
                <a:solidFill>
                  <a:srgbClr val="0070C0"/>
                </a:solidFill>
              </a:rPr>
              <a:t>실행</a:t>
            </a:r>
            <a:endParaRPr kumimoji="1" lang="en-US" altLang="ko-KR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0070C0"/>
                </a:solidFill>
                <a:sym typeface="Wingdings"/>
              </a:rPr>
              <a:t></a:t>
            </a:r>
            <a:r>
              <a:rPr kumimoji="1" lang="ko-KR" altLang="en-US" dirty="0">
                <a:solidFill>
                  <a:srgbClr val="0070C0"/>
                </a:solidFill>
                <a:sym typeface="Wingdings"/>
              </a:rPr>
              <a:t> </a:t>
            </a:r>
            <a:r>
              <a:rPr kumimoji="1" lang="en-US" altLang="ko-KR" dirty="0">
                <a:solidFill>
                  <a:srgbClr val="0070C0"/>
                </a:solidFill>
              </a:rPr>
              <a:t>ACTION_DOWN</a:t>
            </a:r>
            <a:r>
              <a:rPr kumimoji="1" lang="ko-KR" altLang="en-US" dirty="0">
                <a:solidFill>
                  <a:srgbClr val="0070C0"/>
                </a:solidFill>
              </a:rPr>
              <a:t>을 하면 버튼이 회색으로 변경</a:t>
            </a:r>
            <a:endParaRPr kumimoji="1" lang="en-US" altLang="ko-KR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0070C0"/>
                </a:solidFill>
                <a:sym typeface="Wingdings"/>
              </a:rPr>
              <a:t></a:t>
            </a:r>
            <a:r>
              <a:rPr kumimoji="1" lang="ko-KR" altLang="en-US" dirty="0">
                <a:solidFill>
                  <a:srgbClr val="0070C0"/>
                </a:solidFill>
                <a:sym typeface="Wingdings"/>
              </a:rPr>
              <a:t> </a:t>
            </a:r>
            <a:r>
              <a:rPr kumimoji="1" lang="en-US" altLang="ko-KR" dirty="0">
                <a:solidFill>
                  <a:srgbClr val="0070C0"/>
                </a:solidFill>
              </a:rPr>
              <a:t>ACTION_UP</a:t>
            </a:r>
            <a:r>
              <a:rPr kumimoji="1" lang="ko-KR" altLang="en-US" dirty="0">
                <a:solidFill>
                  <a:srgbClr val="0070C0"/>
                </a:solidFill>
              </a:rPr>
              <a:t>을 하면 원래 색인 노란색으로 변경</a:t>
            </a:r>
            <a:endParaRPr kumimoji="1" lang="en-US" altLang="ko-KR" dirty="0">
              <a:solidFill>
                <a:srgbClr val="0070C0"/>
              </a:solidFill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7763028" y="3645222"/>
            <a:ext cx="1277455" cy="28842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7763028" y="4434397"/>
            <a:ext cx="1277455" cy="28842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6449684" y="2432034"/>
            <a:ext cx="1641894" cy="26471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17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276705" y="501607"/>
            <a:ext cx="1638590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dirty="0">
                <a:latin typeface="Nanum Gothic" charset="-127"/>
                <a:ea typeface="Nanum Gothic" charset="-127"/>
                <a:cs typeface="Nanum Gothic" charset="-127"/>
              </a:rPr>
              <a:t>실행 영상</a:t>
            </a:r>
            <a:endParaRPr kumimoji="1" lang="en-US" altLang="ko-KR" sz="28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" name="안드 동영상">
            <a:hlinkClick r:id="" action="ppaction://media"/>
            <a:extLst>
              <a:ext uri="{FF2B5EF4-FFF2-40B4-BE49-F238E27FC236}">
                <a16:creationId xmlns:a16="http://schemas.microsoft.com/office/drawing/2014/main" id="{09EF977B-0EC2-43E5-976E-105D5EF0F7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4100" y="582432"/>
            <a:ext cx="3207660" cy="569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</Words>
  <Application>Microsoft Office PowerPoint</Application>
  <PresentationFormat>와이드스크린</PresentationFormat>
  <Paragraphs>32</Paragraphs>
  <Slides>10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Nanum Gothic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조경은</dc:creator>
  <cp:lastModifiedBy> </cp:lastModifiedBy>
  <cp:revision>23</cp:revision>
  <dcterms:created xsi:type="dcterms:W3CDTF">2018-06-13T11:24:55Z</dcterms:created>
  <dcterms:modified xsi:type="dcterms:W3CDTF">2019-08-06T08:02:26Z</dcterms:modified>
</cp:coreProperties>
</file>